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6B2B4E-B9E1-4C22-9781-CBE171B10E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25EB5-5E1C-4AC8-8DAC-467EA5816E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One approach using Linux commands to acquire the raw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A3E5FB-E9BF-4BE8-B36E-4311E3A156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One approach using Linux commands to acquire the raw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137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One approach using Linux commands to acquire the raw 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2024-05-19T15:47:26Z</dcterms:modified>
</cp:coreProperties>
</file>