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737A1E-D2F0-4D87-B50A-B2C253AA94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969801-0C8C-460F-92FA-777144B7F9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Search results from a query of protein–protein interactions data for the interaction of homeodomain proteins Lhx2 and Msx1 (SEARCH ‘Protein-Protein Interactions’ FOR ‘MSX1’) (top). Each protein–protein interaction entry within the Homeodomain Resource is hyperlinked to the corresponding entry in BIND, which provides additional details on the mechanism(s) of interaction (bottom). See text for additional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0F94C6-4112-45E4-BDBE-075F3B1CD3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bap004, </a:t>
            </a:r>
            <a:r>
              <a:rPr lang="en-US" altLang="en-US" sz="1000">
                <a:solidFill>
                  <a:srgbClr val="333333"/>
                </a:solidFill>
                <a:hlinkClick r:id="rId3"/>
              </a:rPr>
              <a:t>https://doi.org/10.1093/database/bap004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Search results from a query of protein–protein interactions data for the interaction of homeodomain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67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Search results from a query of protein–protein interactions data for the interaction of homeodomain proteins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2024-05-17T08:01:23Z</dcterms:modified>
</cp:coreProperties>
</file>