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D80E1-4E01-4CB2-8587-8DA58EF7BC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572104-A92D-4E7E-9796-0DAF1A4FE2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 The ‘drug’ branch of the ‘application’ role class of the revised role tree, which is further subcategorized into the most prominent applications. Some of these are terminal branches, while others are subdivided into more specific application types for greater specificity. The number of the entries per level is indicated at the end of each branch’s label.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437614-1A12-4879-A3F6-FB5E9AFCEF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baab014, </a:t>
            </a:r>
            <a:r>
              <a:rPr lang="en-US" altLang="en-US" sz="1000">
                <a:solidFill>
                  <a:srgbClr val="333333"/>
                </a:solidFill>
                <a:hlinkClick r:id="rId3"/>
              </a:rPr>
              <a:t>https://doi.org/10.1093/database/baab014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 The ‘drug’ branch of the ‘application’ role class of the revised role tree, which is further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56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 The ‘drug’ branch of the ‘application’ role class of the revised role tree, which is further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2024-05-19T20:47:38Z</dcterms:modified>
</cp:coreProperties>
</file>