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ECE6A-EE2F-4E32-B3A7-5C4F18CEFE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E89C0-EE95-4ACA-BA71-F408D99611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Drugmonizome-ML classifier for prioritizing drugs that may induce peripheral neuropathy. (A) Input feature space with Uniform Manifold Approximation and Projection (UMAP) dimensionality reduction. Each point represents one of 19 898 compounds with 3026 features per compound. Compounds with the known side effect of peripheral neuropathy are highlighted in yellow. (B) ROC and (C) PRC across cross-validation splits after hyperparameter optimization for each classifier to predict peripheral neuropathy. Each curve shows the mean ROC and standard deviation after 10-fold cross-validation for each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A0A60-BC51-479D-BCAB-6E0CE782F8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Drugmonizome-ML classifier for prioritizing drugs that may induce peripheral neuropathy. (A) Input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27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Drugmonizome-ML classifier for prioritizing drugs that may induce peripheral neuropathy. (A) Input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2024-05-17T01:58:00Z</dcterms:modified>
</cp:coreProperties>
</file>