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D2605E-F575-496F-AEBE-C773E0D598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7BBAD-3BD5-4F3C-ABA1-9C8E1EA9FF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image of the basic information tab showing details about TFs from the dataset of the cohort study. The bottom panel shows the search module implemented in the database to obtain specific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2021.This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B4775-2869-46EA-9117-33228620A5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baab018, </a:t>
            </a:r>
            <a:r>
              <a:rPr lang="en-US" altLang="en-US" sz="1000">
                <a:solidFill>
                  <a:srgbClr val="333333"/>
                </a:solidFill>
                <a:hlinkClick r:id="rId3"/>
              </a:rPr>
              <a:t>https://doi.org/10.1093/database/baab018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image of the basic information tab showing details about TFs from the dataset of the cohort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18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Representative image of the basic information tab showing details about TFs from the dataset of the cohort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2024-05-19T13:10:43Z</dcterms:modified>
</cp:coreProperties>
</file>