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3915E0-83E2-4E50-91D5-256E1D0D0D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19382D-EA4F-4B45-9E16-389BACAD35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BIMS interface where users can compare trait values among different datasets. A. Categories section where users can choose multiple datasets B. Traits section to choose a trait statistics of the chosen dataset. C. Statistics section where users can view a graph with the distribution of the trait values for each dataset. D. Legends can be deselected to view subsets.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87E0DA-B271-4E0A-B728-51AF47CDAB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15. </a:t>
            </a:r>
            <a:r>
              <a:rPr lang="en-US" altLang="en-US" b="0"/>
              <a:t>BIMS interface where users can compare trait values among different datasets. A. Categories section where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914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15. BIMS interface where users can compare trait values among different datasets. A. Categories section where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2024-05-21T12:02:06Z</dcterms:modified>
</cp:coreProperties>
</file>