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0D337-33BB-452A-8559-ADD10D5C0F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E9E3B5-FD28-4DCC-87B3-68C209A7DF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Annual publication of research articles containing the keyword ‘charismatic species’ between 2000 and 2021, extracted from Clarivate Web of Science.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6573A7-9954-4E22-B149-5C8A1466C3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Annual publication of research articles containing the keyword ‘charismatic species’ between 2000 and 2021,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52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Annual publication of research articles containing the keyword ‘charismatic species’ between 2000 and 2021,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2024-05-12T02:00:28Z</dcterms:modified>
</cp:coreProperties>
</file>