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D47B2C-36F8-46E8-95F2-A4C6C099FA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CF3414-79BE-4273-B4CF-E93C8E8BD1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Curation strategy currently in use at SGD to expand the original Saccharomyces cerevisiae systematic reference sequence from a single highly-curated genome to an expertly curated multi-genome reference panel.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58DEC2-3A3F-46B7-8FDB-EC1DB3C68F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Curation strategy currently in use at SGD to expand the original Saccharomyces cerevisiae systematic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66900" y="1371600"/>
            <a:ext cx="540134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Curation strategy currently in use at SGD to expand the original Saccharomyces cerevisiae systematic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2024-05-19T04:43:12Z</dcterms:modified>
</cp:coreProperties>
</file>