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E24DC-8D10-40EC-B732-B3B8AED779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F6D824-D2AF-4FEB-93AE-9D2E3AC2EB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flow of the NS-CHD data collection and construction. After a series of standard selections, there were 284 articles selected from PubMed and incorporated into our database 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93E6A-A895-46BB-9DAB-1F8488FAD1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schematic flow of the NS-CHD data collection and construction. After a series of standard selections,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26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schematic flow of the NS-CHD data collection and construction. After a series of standard selections,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2024-05-19T21:07:11Z</dcterms:modified>
</cp:coreProperties>
</file>