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A65536-3D40-4FF3-B6A5-4404DAFE6C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D3EB36-162A-44B7-8406-12687460F3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Appreciation of the work of curators (Q12) and willingness to use controlled vocabularies if not mandatory (Q17).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A72F2B-213E-4B76-ACAF-071BBCBEAD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Appreciation of the work of curators (Q12) and willingness to use controlled vocabularies if not mandatory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Appreciation of the work of curators (Q12) and willingness to use controlled vocabularies if not mandatory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2024-07-27T06:58:36Z</dcterms:modified>
</cp:coreProperties>
</file>