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69B0B-7513-49E6-BB75-6F0F1726C7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984753-725F-48D8-9AC9-58BB7ADBBD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biomarkers; Black, Grey, Red and Blue sphere colors correspond to C, H, O and N, respectively. (i) Diabetes biomarker (Glucose—C6H12O6). (ii) Encephalopathy biomarker (Glycine—C2H5NO2).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diagrams showing common disease classes between protein and metabolite biomarker-based clusters; 3 magenta circles are the Clusters 1, 2 and 3 of Figure 8 and 4 green circles are the Clusters 1, 2, 3 and 4 of Figure 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main window of the KNApSAcK family databases and the arrow indicating the biomarker icon.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main window of the biomarker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display based on partial or exact string matching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classes, disease-biomarker relations and biomarker feature connectivity.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Threshold PCC value selection.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Constructing network based on structural similarity between biomarkers; Nodes represent proteins and edges represent structure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classification dendrogram based on protein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classification dendrogram based on metabolite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6183F-73AD-4CE3-AE17-07B68E43B178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Disease biomarkers; Black, Grey, Red and Blue sphere colors correspond to C, H, O and N, respectively. (i)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61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Venn diagrams showing common disease classes between protein and metabolite biomarker-based clusters;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41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main window of the KNApSAcK family databases and the arrow indicating the biomarker icon.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91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main window of the biomarker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167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Data display based on partial or exact string matching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45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Disease classes, disease-biomarker relations and biomarker feature connectivity.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Threshold PCC value selection.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60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Constructing network based on structural similarity between biomarkers; Nodes represent proteins and edges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840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Disease classification dendrogram based on protein biomarkers.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735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Disease classification dendrogram based on metabolite biomarkers.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191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30</Paragraphs>
  <Slides>10</Slides>
  <Notes>10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1">
      <vt:lpstr>13_Office Theme</vt:lpstr>
      <vt:lpstr>Figure 1. Disease biomarkers; Black, Grey, Red and Blue sphere colors correspond to C, H, O and N, respectively. (i) ...</vt:lpstr>
      <vt:lpstr>Figure 2. The main window of the KNApSAcK family databases and the arrow indicating the biomarker icon.
</vt:lpstr>
      <vt:lpstr>Figure 3. The main window of the biomarker database.
</vt:lpstr>
      <vt:lpstr>Figure 4. Data display based on partial or exact string matching search.
</vt:lpstr>
      <vt:lpstr>Figure 5. Disease classes, disease-biomarker relations and biomarker feature connectivity.
</vt:lpstr>
      <vt:lpstr>Figure 6. Threshold PCC value selection.
</vt:lpstr>
      <vt:lpstr>Figure 7. Constructing network based on structural similarity between biomarkers; Nodes represent proteins and edges ...</vt:lpstr>
      <vt:lpstr>Figure 8. Disease classification dendrogram based on protein biomarkers.
</vt:lpstr>
      <vt:lpstr>Figure 9. Disease classification dendrogram based on metabolite biomarkers.
</vt:lpstr>
      <vt:lpstr>Figure 10. Venn diagrams showing common disease classes between protein and metabolite biomarker-based clusters;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2024-05-19T17:38:26Z</dcterms:modified>
</cp:coreProperties>
</file>