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8C8F81-AF3B-4FFD-BD90-0650381019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9F532E-71F9-486A-8646-DB5FFC4EC1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overview of the WASP surveys.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3635CC-EC42-4DA4-83CA-09F926BBEC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Schematic overview of the WASP surveys.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330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Schematic overview of the WASP surveys.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2024-05-05T12:11:18Z</dcterms:modified>
</cp:coreProperties>
</file>