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086F9B-E49E-4115-84D2-784A24B013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62E2B1-3CBF-418D-86F5-886FC6B7B1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Components of MEDIC. As of October 2011, MEDIC contained 9706 unique disease primary terms and 58 074 synonyms. It includes 6197 MeSH primary terms, 1845 OMIM primary terms (as leaf nodes) and 1664 MeSH primary terms (that have 2593 OMIM primary terms merged to them).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B29F9-64BA-43AA-80FF-F4FAD3F2BC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bar065, </a:t>
            </a:r>
            <a:r>
              <a:rPr lang="en-US" altLang="en-US" sz="1000">
                <a:solidFill>
                  <a:srgbClr val="333333"/>
                </a:solidFill>
                <a:hlinkClick r:id="rId3"/>
              </a:rPr>
              <a:t>https://doi.org/10.1093/database/bar065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Components of MEDIC. As of October 2011, MEDIC contained 9706 unique disease primary terms and 58 074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55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Components of MEDIC. As of October 2011, MEDIC contained 9706 unique disease primary terms and 58 074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2024-05-19T16:18:38Z</dcterms:modified>
</cp:coreProperties>
</file>