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502A15-7E93-49DA-9296-1287C72C48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28D3C3-964B-4205-A412-FF6AB0BD61D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the statement-centric curation view in the BELIEF Dashboard.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 All rights reserved. For permissions, please e-mail: journals.permissions@oup.com This is an Open Access article distributed under the terms of the Creative Commons Attribution License ( http://creativecommons.org/licenses/by/4.0/ ), which permits unrestricted reuse, distribution, and reproduction in any medium, provided the original work is properly cited.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8D295C-C76B-451E-B058-33EE1DDCF92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3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Screenshot of the statement-centric curation view in the BELIEF Dashboard.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652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Screenshot of the statement-centric curation view in the BELIEF Dashboard.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2024-05-18T22:04:48Z</dcterms:modified>
</cp:coreProperties>
</file>