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8B65F4-C3EF-4564-86E1-4748A43CE6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80C3A9-BDC3-498F-9A7E-AB81D266F3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browser interface in FGCD. Click on the table above to display the selected gene in the genome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23B17-8F2D-4B41-BB30-2FC9A54E83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Gene browser interface in FGCD. Click on the table above to display the selected gene in the genome browser.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8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Gene browser interface in FGCD. Click on the table above to display the selected gene in the genome browser.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2024-05-19T22:56:04Z</dcterms:modified>
</cp:coreProperties>
</file>