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1577F-FE74-4995-A1F6-C77A08DDE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015D1-1285-413A-8BBF-7B93B6120C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search hits at different publication databases for the three keyword searches with the greatest number of hits at Europe PMC. These case-insensitive searches identify mentions of DO’s specific identifier, the official website or the ontology itself without ‘Human’, which is often left out by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B6E5B-3EAD-4A68-9DE9-7DEEA7CE20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search hits at different publication databases for the three keyword searches with the greatest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9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Comparison of search hits at different publication databases for the three keyword searches with the greatest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2024-05-07T07:52:47Z</dcterms:modified>
</cp:coreProperties>
</file>