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D0CBF3-D0AD-4903-BAF8-0E6E754CD4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6C6F06-8DFA-4221-BC86-64E9487E06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two navigation interfaces of the SeQuery database, including the top-down navigation scheme (A) and the bottom-up navigation scheme (B). Source databases are represented by hexagons. In the top-down and bottom-up interface designs, we use solid squares to represent generated MSC graphs and ovals to represent alternative centrality graphs or warnings of detected non-GPCR. Dashed squares represent modal boxes providing information about a GPCR sequence when its corresponding node is clicked.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E8857-8497-4C61-8F6B-2F641ECD77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Flowchart of the two navigation interfaces of the SeQuery database, including the top-down navigation scheme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32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Flowchart of the two navigation interfaces of the SeQuery database, including the top-down navigation scheme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2024-05-18T06:18:03Z</dcterms:modified>
</cp:coreProperties>
</file>