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CBFEB6-6F9B-46E1-B2AC-637B232B8C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C007C7-77C6-4E6D-95E6-EF11A38208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distribution of the number of reads in the data sets left after the corresponding processing step and all the previous ones. Upper panel: boxplots plotted from all-to-all data, namely 17 human data sets and 18 mouse data sets. Lower panel: boxplots plotted from one-to-all data, namely 159 human data sets and 291 mouse data sets.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527AC3-25FD-41DF-8C9F-F55E0AA382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distribution of the number of reads in the data sets left after the corresponding processing step and all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63700" y="1371600"/>
            <a:ext cx="581186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The distribution of the number of reads in the data sets left after the corresponding processing step and all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2024-05-03T15:55:57Z</dcterms:modified>
</cp:coreProperties>
</file>