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DD553E-A7F7-4588-8559-AB6BBCFCB8D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6D7B24-8509-4426-A3A4-8267D67EBBF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food voting scheme for FoodNER.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6F9FDF-2BEE-4BED-A1BE-5F86BB8AF9F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1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baac107,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https://doi.org/10.1093/database/baac107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The food voting scheme for FoodNER.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6125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The food voting scheme for FoodNER.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2024-05-06T16:05:46Z</dcterms:modified>
</cp:coreProperties>
</file>