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FE6D8-2997-4DB2-BB6B-A5B5CC56A0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FE5A6B-CF77-40BC-9DE9-B41407F1CD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Strength of evidence (number of supporting experiments) for each transcription factor binding site, referring to the number of binding sites (for a particular transcription factor) that overlap (in at least one nucleotide length) with the investigated binding site. The original data are included as binding site tables in the download parts of the TFLink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DF9E7E-A03F-4073-A478-990C4DD902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Sample content of a TFLink entry page. (A) Basic information about the transcription factor or target gene. (B) Visualization of the interaction network of the transcription factor (red) and its target genes (green). (C) Table containing information about the target genes. (D) Table containing genomic location of the binding sites. (E) Transcription factor binding site sequences in FASTA format, based on small-scale evidences. (F) Downloadable FASTA file containing transcription factor binding site sequences based on large-scale evidences.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DF9E7E-A03F-4073-A478-990C4DD9020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baac083, </a:t>
            </a:r>
            <a:r>
              <a:rPr lang="en-US" altLang="en-US" sz="1000">
                <a:solidFill>
                  <a:srgbClr val="333333"/>
                </a:solidFill>
                <a:hlinkClick r:id="rId3"/>
              </a:rPr>
              <a:t>https://doi.org/10.1093/database/baac083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Strength of evidence (number of supporting experiments) for each transcription factor binding site, referring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86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baac083, </a:t>
            </a:r>
            <a:r>
              <a:rPr lang="en-US" altLang="en-US" sz="1000">
                <a:solidFill>
                  <a:srgbClr val="333333"/>
                </a:solidFill>
                <a:hlinkClick r:id="rId3"/>
              </a:rPr>
              <a:t>https://doi.org/10.1093/database/baac083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Sample content of a TFLink entry page. (A) Basic information about the transcription factor or target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Strength of evidence (number of supporting experiments) for each transcription factor binding site, referring ...</vt:lpstr>
      <vt:lpstr>Figure 2. Sample content of a TFLink entry page. (A) Basic information about the transcription factor or target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2024-05-04T05:25:03Z</dcterms:modified>
</cp:coreProperties>
</file>