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BBEDF8-2F38-4235-94FF-6EC1C85782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6C13C-EBF7-4E50-8479-34F2A74E33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figures for all the covered organisms. The web interface provides a comprehensive figure for each organism where the tissue associations for the queried gene are summarized. In this example, we are showing the tissue expression profile for the Microtubule-associated protein tau (MAPT) known to be related to Alzheimer’s disease (57). The ortholog–paralog table provides information about homologous proteins and their tissue–expression correlation with the query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F010D-5797-43E2-B1C9-0463144441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Summary figures for all the covered organisms. The web interface provides a comprehensive figure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780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Summary figures for all the covered organisms. The web interface provides a comprehensive figure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2024-05-20T17:16:40Z</dcterms:modified>
</cp:coreProperties>
</file>