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4A7892-AB2F-44C0-AA67-52E8EF62ED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DF4522-91C6-41EC-9BAB-18492FF090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the number of known effects per database entry. For 145 entries, exactly one effect is currently described; for 69 further entries, more than one effect is already known.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102E4B-9A5C-457A-802C-356349F524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Distribution of the number of known effects per database entry. For 145 entries, exactly one effect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70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Distribution of the number of known effects per database entry. For 145 entries, exactly one effect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2024-05-03T10:46:17Z</dcterms:modified>
</cp:coreProperties>
</file>