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FEAE9-54BE-49C9-8544-B646172628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9A277-DC1D-4F3A-AE06-52ACEFED0A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queries subsequent to zero-result queries, detailed by the number of returned citations.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29188-DCF3-4219-B71F-3888B92201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Distribution of queries subsequent to zero-result queries, detailed by the number of returned citations.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Distribution of queries subsequent to zero-result queries, detailed by the number of returned citations.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2024-05-16T00:11:04Z</dcterms:modified>
</cp:coreProperties>
</file>