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60E97-E0F1-44B0-9664-1F3A68D8E2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266E2-1CB0-4A81-9D58-3671A05FA6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Response times. Response time results for each NER category, as well as a combined average, are provided for each participating group (anonymously identified by group number on x-axis). Note : the response time in seconds (y-axis) uses a logarithmic scale.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C538F-DCCA-4F0D-B0C0-A26D480957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Response times. Response time results for each NER category, as well as a combined average, are provided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26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Response times. Response time results for each NER category, as well as a combined average, are provided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2024-05-13T20:54:23Z</dcterms:modified>
</cp:coreProperties>
</file>