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1FD2F-DC4A-420F-8234-6451C3B8F0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A1F3E-1485-4CDD-9373-926584E645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Model-predicted  versus experimental . Model predicted apparent equilibrium constants under defined experimental conditions (T, I, [Mg2+], [Ca2+], [Na+], [K+] and pH) are plotted versus experimental measurements for all data used in the analysis. Data points in the pentose phosphate pathway are shown as filled squares.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35B90-D79E-4F44-9E4C-526DB7A1A9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Model-predicted  versus experimental  for the ribose-5-phosphate isomerase and ribuloase-phosphate 3-epimerase reactions. Open circles (GT-based ) are computed based on the Goldberg's database (25); filled squares (optimized ) are computed based on the optimized values of  from Table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35B90-D79E-4F44-9E4C-526DB7A1A99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Distribution of the product of uncertainty and sensitivity (US) for all pK values; (B) detailed distribution of the product &gt;0.01.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35B90-D79E-4F44-9E4C-526DB7A1A99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r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Model-predicted  versus experimental . Model predicted apparent equilibrium constants under defined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725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Model-predicted  versus experimental  for the ribose-5-phosphate isomerase and ribuloase-phosphate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807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Distribution of the product of uncertainty and sensitivity (US) for all pK values; (B) detailed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684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Model-predicted  versus experimental . Model predicted apparent equilibrium constants under defined ...</vt:lpstr>
      <vt:lpstr>Figure 2. Model-predicted  versus experimental  for the ribose-5-phosphate isomerase and ribuloase-phosphate ...</vt:lpstr>
      <vt:lpstr>Figure 3. (A) Distribution of the product of uncertainty and sensitivity (US) for all pK values; (B) detailed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2024-05-09T00:59:36Z</dcterms:modified>
</cp:coreProperties>
</file>