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760DAE-EBBA-4B49-B61F-6502178FFA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83C456-7AC3-48E4-9518-56E4BAB490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page for markers in GDR. Users can search markers by name, type, species, aligned genome positions, genetic map positions and associated trait names.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E413F0-9480-406C-BABB-253339E408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Search page for markers in GDR. Users can search markers by name, type, species, aligned genome positions,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375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Search page for markers in GDR. Users can search markers by name, type, species, aligned genome positions,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2024-05-19T03:42:04Z</dcterms:modified>
</cp:coreProperties>
</file>