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7E56F-D316-4DF6-9614-02BD7AEE0A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278D3-1824-41DA-A633-3529208800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interface of the Nabe database. (A) The Home page with a quick search box. (B) The Browse web page. (C) The mutants page of a protein–nucleic acid complex. (D) The detail page of a protein–nucleic acid complex. (E) The 3D model of a protein–nucleic acid complex. (F) The Submit web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55246-8420-4173-AC76-23DCD30D77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User interface of the Nabe database. (A) The Home page with a quick search box. (B) The Browse web page.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963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User interface of the Nabe database. (A) The Home page with a quick search box. (B) The Browse web page.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2024-05-19T14:40:00Z</dcterms:modified>
</cp:coreProperties>
</file>