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3BA54D-67DC-4F83-A65D-F729919351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2D79D-49F1-4028-A32A-7E1BC7E24E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‘Homepage’ of TRustDB database 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152E7-26EA-42BC-BBE8-0565093D37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‘Homepage’ of TRustDB database server.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‘Homepage’ of TRustDB database server.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2024-07-27T06:27:56Z</dcterms:modified>
</cp:coreProperties>
</file>