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A5DEC-6218-4EBA-9A06-CD093F8AC5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90078-B6A0-4D22-9030-A99934F2BF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2017 no-till adoption (%) as reported in CaRPE.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D1149E-93D9-4A29-9089-DA5F098299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2017 no-till adoption (%) as reported in CaRPE.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2017 no-till adoption (%) as reported in CaRPE.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2024-05-19T14:40:31Z</dcterms:modified>
</cp:coreProperties>
</file>