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337BA-43D9-418F-ABAD-47113EF59D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B1800C-137F-4D85-B3B8-C744284726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single-step strategy. This is what the user sees after running a new search, in this case a search for genes by GO term. The user clicks the Add Step button (red) to add another search to the strategy.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5B8BB-EB9C-42A7-B959-C717635B8F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single-step strategy. This is what the user sees after running a new search, in this case a search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157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single-step strategy. This is what the user sees after running a new search, in this case a search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2024-05-09T03:10:26Z</dcterms:modified>
</cp:coreProperties>
</file>