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032EC7-4B63-4819-AE37-7E83712621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97A47-B6A1-4D72-8533-B4DFA7339D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how COSMICMart can be queried. This query searches for all cell lines with missense substitution mutations in the BRAF gene (A). Attributes can be selected (B) to display in the results table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BC14C0-A8F3-4DB4-BC1F-02F01894D5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bar018, </a:t>
            </a:r>
            <a:r>
              <a:rPr lang="en-US" altLang="en-US" sz="1000">
                <a:solidFill>
                  <a:srgbClr val="333333"/>
                </a:solidFill>
                <a:hlinkClick r:id="rId3"/>
              </a:rPr>
              <a:t>https://doi.org/10.1093/database/bar018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how COSMICMart can be queried. This query searches for all cell lines with missense substitution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how COSMICMart can be queried. This query searches for all cell lines with missense substitution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2024-05-17T10:18:51Z</dcterms:modified>
</cp:coreProperties>
</file>