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1DA540-FAD6-4CCE-AAFA-DD6070A8F2D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B41E0A-F3B4-41CF-8EE2-8918409C42C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workflow in annotating the causality information for lncRNA– and circRNA–disease associations.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 All rights reserved. For Permissions, please email: journals.permissions@oup.comThis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5A0676-A97B-4C7D-BA9B-55E2F40B6AA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statistical profile of the causality information of the new update of lncRNADisease. Pie charts show the distribution of causal lncRNA–disease (A) and circRNA–disease (B) associations. In total, 2297 out of 10 564 lncRNA–disease associations and 198 out of 1004 circRNA–disease associations were identified to be causal. Distribution plots show the number of causal diseases for causative ncRNAs (C) and the number of causative ncRNAs for causal diseases (D). Bar plots show the number of causality related publications (E) and the fraction of causality related publications (F).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 All rights reserved. For Permissions, please email: journals.permissions@oup.comThis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5A0676-A97B-4C7D-BA9B-55E2F40B6AA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comparisons between causative and other human lncRNAs. Wilcoxon rank-sum tests were performed on the webserver of LnCompare for comparison analyses of 124 causative human lncRNAs and 509 other (manually annotated as non-causative) human lncRNAs using 109 features. The analysis only performed on lncRNAs with Ensembl IDs. *P &lt; 0.05, **P &lt; 0.01, ***P &lt; 0.001, error bars show the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 All rights reserved. For Permissions, please email: journals.permissions@oup.comThis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5A0676-A97B-4C7D-BA9B-55E2F40B6AA0}"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5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z15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z150"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baz150, </a:t>
            </a:r>
            <a:r>
              <a:rPr lang="en-US" altLang="en-US" sz="1000">
                <a:solidFill>
                  <a:srgbClr val="333333"/>
                </a:solidFill>
                <a:hlinkClick r:id="rId3"/>
              </a:rPr>
              <a:t>https://doi.org/10.1093/database/baz150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workflow in annotating the causality information for lncRNA– and circRNA–disease associations.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7939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baz150, </a:t>
            </a:r>
            <a:r>
              <a:rPr lang="en-US" altLang="en-US" sz="1000">
                <a:solidFill>
                  <a:srgbClr val="333333"/>
                </a:solidFill>
                <a:hlinkClick r:id="rId3"/>
              </a:rPr>
              <a:t>https://doi.org/10.1093/database/baz150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statistical profile of the causality information of the new update of lncRNADisease. Pie charts show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5086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baz150, </a:t>
            </a:r>
            <a:r>
              <a:rPr lang="en-US" altLang="en-US" sz="1000">
                <a:solidFill>
                  <a:srgbClr val="333333"/>
                </a:solidFill>
                <a:hlinkClick r:id="rId3"/>
              </a:rPr>
              <a:t>https://doi.org/10.1093/database/baz150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comparisons between causative and other human lncRNAs. Wilcoxon rank-sum tests were performed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3700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The workflow in annotating the causality information for lncRNA– and circRNA–disease associations.
</vt:lpstr>
      <vt:lpstr>Figure 2 A statistical profile of the causality information of the new update of lncRNADisease. Pie charts show the ...</vt:lpstr>
      <vt:lpstr>Figure 3 The comparisons between causative and other human lncRNAs. Wilcoxon rank-sum tests were performed on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2024-05-19T20:47:21Z</dcterms:modified>
</cp:coreProperties>
</file>