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87DD5E-A236-4A61-ABBF-84DBE48E0A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8F436-DE39-49B0-9A79-6B79225EAD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process by which FerrDb was used to identify BID as a valuable gene for future study. (a) A regulation network integrating drivers’ pathways. Drivers with more than one experiment were removed from the network. (b) BID pathway in ferroptosis. (c) Links to BID resources.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D1247F-E533-467B-BBF4-314B471853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The process by which FerrDb was used to identify BID as a valuable gene for future study. (a) A regulation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356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The process by which FerrDb was used to identify BID as a valuable gene for future study. (a) A regulation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2024-05-19T17:56:03Z</dcterms:modified>
</cp:coreProperties>
</file>