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439200-C42D-49FF-A989-876308E6FB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0DBAE1-3781-49CA-93BC-5EA8B16123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Three forms of disease–gene query results in Neo4j. (A) A kind of form in graph; (B) shows a kind of form in table; (C) a kind of form in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ED4429-B17D-43FF-B3CF-DCE630DD82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Three forms of disease–gene query results in Neo4j. (A) A kind of form in graph; (B) shows a kind of form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235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Three forms of disease–gene query results in Neo4j. (A) A kind of form in graph; (B) shows a kind of form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2024-05-03T11:48:04Z</dcterms:modified>
</cp:coreProperties>
</file>