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860A6-00C1-451A-AEE7-127D41BEDE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D7D9A-C1A0-49B6-B485-D670D25ACD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 mining and the biocuration workflow: main tasks of a canonical annotation workflow, including (A) triage, (B) bio-entity identification and normalization, (C) annotation event detection, (D) evidential qualifier association and (E) database record completion.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F5EA2-8817-4815-8ED1-3F89017EF1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Text mining and the biocuration workflow: main tasks of a canonical annotation workflow, including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7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Text mining and the biocuration workflow: main tasks of a canonical annotation workflow, including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2024-05-15T09:38:51Z</dcterms:modified>
</cp:coreProperties>
</file>