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3F2BDF-0242-4A06-9670-8CBEA711EDB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BE200D-E06A-4980-AAC3-ABF273B2E5C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MartConfigurator. (A) The main MartConfigurator window is divided into two panels. Data sources are listed on the left. Data portal access points are listed on the right and are organized by types. (B) The Schema Editor window, showing the reverse star schema of a data set. (C) The Link Management window, showing the data links between data sources. (D) The Access Point Editor window, showing attributes and filters organized in containers.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6D9752-6511-428E-A5DD-63072705F96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bar038, </a:t>
            </a:r>
            <a:r>
              <a:rPr lang="en-US" altLang="en-US" sz="1000">
                <a:solidFill>
                  <a:srgbClr val="333333"/>
                </a:solidFill>
                <a:hlinkClick r:id="rId3"/>
              </a:rPr>
              <a:t>https://doi.org/10.1093/database/bar038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MartConfigurator. (A) The main MartConfigurator window is divided into two panels. Data sources are listed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47495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MartConfigurator. (A) The main MartConfigurator window is divided into two panels. Data sources are listed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2024-05-05T14:59:29Z</dcterms:modified>
</cp:coreProperties>
</file>