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7A9A12-885E-4141-9528-B4E9C12A19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59596-2618-4BE4-BDC7-82AD0CB9A9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Representation of the four different types of fusion transcripts.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2D424C-F0DB-4B51-B51D-5273A1D708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Representation of the four different types of fusion transcripts.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567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Representation of the four different types of fusion transcripts.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2024-05-20T07:59:28Z</dcterms:modified>
</cp:coreProperties>
</file>