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FA1E63-92E4-4916-95C2-4DAC3C58A0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18868F-A37F-4479-B6A9-31BDB710A3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cluster map of a random sample of 174 models based on their similarity in functional metabolism. Red box A contains species belonging to Magnoliopsida (flowering plants) class. Box B include species of class Mammalia and Actinopteri.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375F9C-4FE6-404F-9F02-9B2ACA0996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A cluster map of a random sample of 174 models based on their similarity in functional metabolism. Red box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37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A cluster map of a random sample of 174 models based on their similarity in functional metabolism. Red box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2024-05-06T14:57:39Z</dcterms:modified>
</cp:coreProperties>
</file>