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02B4B-EFF2-429A-8368-C7146EE219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C0DEB-0BF5-4B9D-B05D-973EEB6B3D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intra-variability and anomalies that can be encountered on images of wood (end-grain surface). From left to right: (a) An example of the variability of wood anatomical features (such as axial parenchyma) on a single specimen. (b) An example of a possible anomaly on wood, a crack. (c) An example of a possible anomaly on wood, insect holes. (d) An example of a possible anomaly on wood, fungi damage. RubenDeBlaere©RMCA.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8BAB5-94F2-4BA8-81C1-C8067EF7BE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Examples of the intra-variability and anomalies that can be encountered on images of wood (end-grain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275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Examples of the intra-variability and anomalies that can be encountered on images of wood (end-grain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2024-05-04T21:33:58Z</dcterms:modified>
</cp:coreProperties>
</file>