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BED907-759C-4592-BCF3-E3BF631443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FA529D-564C-4588-8CEE-C86E58B5EB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Flowchart showing the database building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3C2719-2AED-4E3C-8BAA-4A1532B116E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Violin plot showing the distribution of sequence counts per species across different orders, Where the y-axis indicates the number of sequences for each species in the dataset and the x-axis the examined taxa.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3C2719-2AED-4E3C-8BAA-4A1532B116E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Bar plot showing retrieved species numbers from online databases compared with IUCN Red Lists for the examined taxa.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3C2719-2AED-4E3C-8BAA-4A1532B116E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Plot showing the number of sequences for each country for the four IUCN Red Listed insect orders in the final database (A), and plot showing the number of species for each country for the four IUCN Red Listed insect orders in the final database (B), where grey color refers to the absence of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3C2719-2AED-4E3C-8BAA-4A1532B116E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bar plot shows for each examined taxon the count of the three most common reasons (synonyms, misspelling and taxonomic reassessment) for taxonomic discrepancy between the IUCN Red Lists and the reference taxonomy of GenBank and BOLD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3C2719-2AED-4E3C-8BAA-4A1532B116E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Grouped bar plot showing differences between BOLD and GenBank retrieved data on the left and georeferenced records on the right for the examined taxa.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3C2719-2AED-4E3C-8BAA-4A1532B116E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Flowchart showing the database building process.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83000" y="1371600"/>
            <a:ext cx="178728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Violin plot showing the distribution of sequence counts per species across different orders, Where the y-axis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136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Bar plot showing retrieved species numbers from online databases compared with IUCN Red Lists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000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Plot showing the number of sequences for each country for the four IUCN Red Listed insect orders in the final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836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bar plot shows for each examined taxon the count of the three most common reasons (synonyms, misspelling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210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Grouped bar plot showing differences between BOLD and GenBank retrieved data on the left and georeferenced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83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Flowchart showing the database building process.
</vt:lpstr>
      <vt:lpstr>Figure 2. Violin plot showing the distribution of sequence counts per species across different orders, Where the y-axis ...</vt:lpstr>
      <vt:lpstr>Figure 3. Bar plot showing retrieved species numbers from online databases compared with IUCN Red Lists for the ...</vt:lpstr>
      <vt:lpstr>Figure 4. Plot showing the number of sequences for each country for the four IUCN Red Listed insect orders in the final ...</vt:lpstr>
      <vt:lpstr>Figure 5. The bar plot shows for each examined taxon the count of the three most common reasons (synonyms, misspelling ...</vt:lpstr>
      <vt:lpstr>Figure 6. Grouped bar plot showing differences between BOLD and GenBank retrieved data on the left and georeferenced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2024-07-27T02:31:42Z</dcterms:modified>
</cp:coreProperties>
</file>