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1275C1-0D90-4D92-B25F-CC80CE4558B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3FEFF4-0698-43AC-B89E-1B5001E4E3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Information in a UniProtKB entry is linked to underlying data sources. The source of each data item is indicated and the source information is hyperlinked to allow users to access the original data source directly.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CDA573-D77A-49B4-BB7B-936FA0C15FF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bar009, </a:t>
            </a:r>
            <a:r>
              <a:rPr lang="en-US" altLang="en-US" sz="1000">
                <a:solidFill>
                  <a:srgbClr val="333333"/>
                </a:solidFill>
                <a:hlinkClick r:id="rId3"/>
              </a:rPr>
              <a:t>https://doi.org/10.1093/database/bar009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Information in a UniProtKB entry is linked to underlying data sources. The source of each data item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2302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Information in a UniProtKB entry is linked to underlying data sources. The source of each data item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2024-05-05T11:12:47Z</dcterms:modified>
</cp:coreProperties>
</file>