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BB681-DA60-41BB-8594-D7BB082584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3CA569-5477-452F-986B-FA809D8892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Steps to construct a deep learning model in DeepScreening.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7300D-17AF-4B65-ADA7-E04A774BA7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Steps to construct a deep learning model in DeepScreening.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682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Steps to construct a deep learning model in DeepScreening.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2024-05-20T04:58:28Z</dcterms:modified>
</cp:coreProperties>
</file>