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CE55A-AE34-4869-847B-0E95CA09A3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6A9E7-09C3-4E08-B461-DB103746A0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Overlap between PhilmHPI and HPIDB.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79B89-E7E1-40B0-8ABF-8372F036BF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Overlap between PhilmHPI and HPIDB.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Overlap between PhilmHPI and HPIDB.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2024-05-18T14:56:10Z</dcterms:modified>
</cp:coreProperties>
</file>