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3CDC0F-B1F6-4AF3-BEB1-EE4FF13C84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ED370-4A93-40F3-9187-C62193C552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MapViewer main page displaying interactive linkage group interface. Hover above a locus (genetic marker, MTL or QTL) or its label on the zoomed view and a tooltip dialog will appear showing more detailed information about the locus such as map, linkage group, position, type and name. Click on a locus or its label to launch the associated corresponding genetic marker, MTL or QTL Tripal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802D3-3E4B-4230-89BE-851537F49A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MapViewer main page displaying interactive linkage group interface. Hover above a locus (genetic marker, MTL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284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MapViewer main page displaying interactive linkage group interface. Hover above a locus (genetic marker, MTL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2024-05-16T15:43:37Z</dcterms:modified>
</cp:coreProperties>
</file>