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7D4366-F0DC-4530-BF59-66CB1E8AF8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97AA36-C224-466A-9F6E-E55C56218C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Post-submission processing steps performed at NLM/NCBI to evaluate, annotate and prepare SARS-CoV-2 sequence data for public release to the GenBank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71F7B6-F39B-411D-BC8A-5600BF94E1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Post-submission processing steps performed at NLM/NCBI to evaluate, annotate and prepare SARS-CoV-2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94100" y="1371600"/>
            <a:ext cx="19660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Post-submission processing steps performed at NLM/NCBI to evaluate, annotate and prepare SARS-CoV-2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2024-05-18T08:57:56Z</dcterms:modified>
</cp:coreProperties>
</file>