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CD9732-048A-48E1-A9FF-BEFEBFD50B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778B47-1539-4DD0-814C-43A3BD2153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result page for the approximate genomic coordinates for the opaque endosperm1 (o1) locus when the Locus Lookup tool is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88B6FB-F7D0-411F-A80B-3C910ED952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view from the BLAST results interface. Note the link toward the top of the page allowing BLAST hits to be uploaded as a track in the Genome Browser, results table showing a thumbnail of the hit’s genomic context and hit assignment to BACs via the molecular markers associated with the hit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88B6FB-F7D0-411F-A80B-3C910ED952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MaizeGDB Genome Browser showing chromosome 5 from nucleotide position 5 110 700 to 11 637 499. The ‘BIN’ track shows bins 5.01 and 5.02, and the ‘Sequenced FPC contig’ track clearly displays regions within the FPC contigs that are not currently sequenced.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88B6FB-F7D0-411F-A80B-3C910ED9523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p0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p0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bap020, </a:t>
            </a:r>
            <a:r>
              <a:rPr lang="en-US" altLang="en-US" sz="1000">
                <a:solidFill>
                  <a:srgbClr val="333333"/>
                </a:solidFill>
                <a:hlinkClick r:id="rId3"/>
              </a:rPr>
              <a:t>https://doi.org/10.1093/database/bap020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result page for the approximate genomic coordinates for the opaque endosperm1 (o1) locus when the Locus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82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bap020, </a:t>
            </a:r>
            <a:r>
              <a:rPr lang="en-US" altLang="en-US" sz="1000">
                <a:solidFill>
                  <a:srgbClr val="333333"/>
                </a:solidFill>
                <a:hlinkClick r:id="rId3"/>
              </a:rPr>
              <a:t>https://doi.org/10.1093/database/bap020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view from the BLAST results interface. Note the link toward the top of the page allowing BLAST hits to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82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bap020, </a:t>
            </a:r>
            <a:r>
              <a:rPr lang="en-US" altLang="en-US" sz="1000">
                <a:solidFill>
                  <a:srgbClr val="333333"/>
                </a:solidFill>
                <a:hlinkClick r:id="rId3"/>
              </a:rPr>
              <a:t>https://doi.org/10.1093/database/bap020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MaizeGDB Genome Browser showing chromosome 5 from nucleotide position 5 110 700 to 11 637 499. The ‘BIN’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940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The result page for the approximate genomic coordinates for the opaque endosperm1 (o1) locus when the Locus ...</vt:lpstr>
      <vt:lpstr>Figure 2. A view from the BLAST results interface. Note the link toward the top of the page allowing BLAST hits to be ...</vt:lpstr>
      <vt:lpstr>Figure 1. The MaizeGDB Genome Browser showing chromosome 5 from nucleotide position 5 110 700 to 11 637 499. The ‘BIN’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2024-05-17T07:46:41Z</dcterms:modified>
</cp:coreProperties>
</file>