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6ABF6-C67F-4C06-BD2D-9F3BDB4C79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770B4-F961-4DFE-ADD5-4FB4BFB2C0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entities and relations from toxicology text mining.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5B394-A173-4FCC-A0B2-ECB62FD331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Examples of entities and relations from toxicology text mining.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989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Examples of entities and relations from toxicology text mining.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2024-05-02T14:31:22Z</dcterms:modified>
</cp:coreProperties>
</file>