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DD723-2693-4494-B5A1-0DEA8C0A47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761A7F-7D3A-4038-A6A0-5CD22FE7DF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Maps of the United States of America detailing hydraulic fracturing well locations (A), the proportion of wells with estrogen pathway-targeting Ingredients (B), the proportion of wells with testosterone pathway-targeting Ingredients (C) and the proportion of wells with hormonal pathway-targeting ingredients (D). Notice that states with elevated proportions of certain estrogen, testosterone or hormonal pathway ingredients relative to other hydraulic fracturing wells can be easily identified using these visual maps.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A20066-4CEA-4017-83FC-A0DFB06274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Maps of the United States of America detailing hydraulic fracturing well locations (A), the proportion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777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Maps of the United States of America detailing hydraulic fracturing well locations (A), the proportion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2024-05-19T16:40:31Z</dcterms:modified>
</cp:coreProperties>
</file>