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C68B08B-FE39-4451-AD4F-862D0EC9E19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34DB1E4-ABE1-4159-95AC-253D2680352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BioMart system components.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CB449BC-19B7-4B2A-8531-9D0D8346D99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r03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2011, , 2011, bar038,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https://doi.org/10.1093/database/bar038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BioMart system components.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552700" y="1371600"/>
            <a:ext cx="403917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BioMart system components.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2024-05-18T22:04:39Z</dcterms:modified>
</cp:coreProperties>
</file>