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E98EF18-9409-4176-B55D-CE12261E359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C3B8E3-C312-4142-B3A9-70D7A85296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Clicking the ‘Results’ button at the top of the interface provides the first 10 results matching the query, to allow the query to be modified or improved.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CDC4CA-E5A0-48E1-987C-F37C6A964C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Clicking the ‘Results’ button at the top of the interface provides the first 10 results matching the query,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7489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Clicking the ‘Results’ button at the top of the interface provides the first 10 results matching the query,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2024-04-28T23:50:31Z</dcterms:modified>
</cp:coreProperties>
</file>